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1" autoAdjust="0"/>
    <p:restoredTop sz="94660"/>
  </p:normalViewPr>
  <p:slideViewPr>
    <p:cSldViewPr snapToGrid="0">
      <p:cViewPr varScale="1">
        <p:scale>
          <a:sx n="231" d="100"/>
          <a:sy n="231" d="100"/>
        </p:scale>
        <p:origin x="19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45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7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0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95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3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53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8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0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1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3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28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86429" y="1496367"/>
            <a:ext cx="492760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好きなフォントでテキストを書きます。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92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8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10</cp:revision>
  <dcterms:created xsi:type="dcterms:W3CDTF">2018-07-02T08:29:25Z</dcterms:created>
  <dcterms:modified xsi:type="dcterms:W3CDTF">2018-11-25T11:02:33Z</dcterms:modified>
</cp:coreProperties>
</file>